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269" r:id="rId27"/>
    <p:sldId id="278" r:id="rId28"/>
    <p:sldId id="272" r:id="rId29"/>
    <p:sldId id="279" r:id="rId30"/>
    <p:sldId id="333" r:id="rId31"/>
    <p:sldId id="273" r:id="rId32"/>
    <p:sldId id="264" r:id="rId33"/>
    <p:sldId id="274" r:id="rId34"/>
    <p:sldId id="275" r:id="rId35"/>
    <p:sldId id="276" r:id="rId36"/>
    <p:sldId id="277" r:id="rId37"/>
    <p:sldId id="280" r:id="rId38"/>
    <p:sldId id="362" r:id="rId39"/>
    <p:sldId id="282" r:id="rId40"/>
    <p:sldId id="283" r:id="rId41"/>
    <p:sldId id="284" r:id="rId42"/>
    <p:sldId id="286" r:id="rId43"/>
    <p:sldId id="334" r:id="rId44"/>
    <p:sldId id="287" r:id="rId45"/>
    <p:sldId id="335" r:id="rId46"/>
    <p:sldId id="288" r:id="rId47"/>
    <p:sldId id="271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37" r:id="rId60"/>
    <p:sldId id="336" r:id="rId61"/>
    <p:sldId id="339" r:id="rId62"/>
    <p:sldId id="301" r:id="rId63"/>
    <p:sldId id="300" r:id="rId64"/>
    <p:sldId id="338" r:id="rId65"/>
    <p:sldId id="303" r:id="rId66"/>
    <p:sldId id="302" r:id="rId67"/>
    <p:sldId id="341" r:id="rId68"/>
    <p:sldId id="305" r:id="rId69"/>
    <p:sldId id="304" r:id="rId70"/>
    <p:sldId id="307" r:id="rId71"/>
    <p:sldId id="308" r:id="rId72"/>
    <p:sldId id="349" r:id="rId73"/>
    <p:sldId id="353" r:id="rId74"/>
    <p:sldId id="354" r:id="rId75"/>
    <p:sldId id="355" r:id="rId76"/>
    <p:sldId id="351" r:id="rId77"/>
    <p:sldId id="356" r:id="rId78"/>
    <p:sldId id="357" r:id="rId79"/>
    <p:sldId id="352" r:id="rId80"/>
    <p:sldId id="358" r:id="rId81"/>
    <p:sldId id="309" r:id="rId82"/>
    <p:sldId id="306" r:id="rId83"/>
    <p:sldId id="310" r:id="rId84"/>
    <p:sldId id="312" r:id="rId85"/>
    <p:sldId id="342" r:id="rId86"/>
    <p:sldId id="313" r:id="rId87"/>
    <p:sldId id="344" r:id="rId88"/>
    <p:sldId id="316" r:id="rId89"/>
    <p:sldId id="345" r:id="rId90"/>
    <p:sldId id="317" r:id="rId91"/>
    <p:sldId id="315" r:id="rId92"/>
    <p:sldId id="343" r:id="rId93"/>
    <p:sldId id="346" r:id="rId94"/>
    <p:sldId id="347" r:id="rId95"/>
    <p:sldId id="348" r:id="rId96"/>
    <p:sldId id="311" r:id="rId97"/>
    <p:sldId id="314" r:id="rId98"/>
    <p:sldId id="340" r:id="rId99"/>
    <p:sldId id="259" r:id="rId100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9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50.png"/><Relationship Id="rId7" Type="http://schemas.openxmlformats.org/officeDocument/2006/relationships/image" Target="../media/image5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6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6.jpeg"/><Relationship Id="rId16" Type="http://schemas.openxmlformats.org/officeDocument/2006/relationships/image" Target="../media/image66.wmf"/><Relationship Id="rId20" Type="http://schemas.openxmlformats.org/officeDocument/2006/relationships/image" Target="../media/image6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63.wmf"/><Relationship Id="rId19" Type="http://schemas.openxmlformats.org/officeDocument/2006/relationships/oleObject" Target="../embeddings/oleObject19.bin"/><Relationship Id="rId4" Type="http://schemas.openxmlformats.org/officeDocument/2006/relationships/image" Target="../media/image60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6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20.bin"/><Relationship Id="rId21" Type="http://schemas.openxmlformats.org/officeDocument/2006/relationships/oleObject" Target="../embeddings/oleObject29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27.bin"/><Relationship Id="rId2" Type="http://schemas.openxmlformats.org/officeDocument/2006/relationships/image" Target="../media/image6.jpeg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79.wmf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oleObject" Target="../embeddings/oleObject30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28.bin"/><Relationship Id="rId4" Type="http://schemas.openxmlformats.org/officeDocument/2006/relationships/image" Target="../media/image69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74.wmf"/><Relationship Id="rId22" Type="http://schemas.openxmlformats.org/officeDocument/2006/relationships/image" Target="../media/image78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38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8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39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8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89.wmf"/><Relationship Id="rId26" Type="http://schemas.openxmlformats.org/officeDocument/2006/relationships/image" Target="../media/image93.wmf"/><Relationship Id="rId3" Type="http://schemas.openxmlformats.org/officeDocument/2006/relationships/oleObject" Target="../embeddings/oleObject40.bin"/><Relationship Id="rId21" Type="http://schemas.openxmlformats.org/officeDocument/2006/relationships/oleObject" Target="../embeddings/oleObject49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47.bin"/><Relationship Id="rId25" Type="http://schemas.openxmlformats.org/officeDocument/2006/relationships/oleObject" Target="../embeddings/oleObject51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90.wmf"/><Relationship Id="rId29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44.bin"/><Relationship Id="rId24" Type="http://schemas.openxmlformats.org/officeDocument/2006/relationships/image" Target="../media/image92.wmf"/><Relationship Id="rId32" Type="http://schemas.openxmlformats.org/officeDocument/2006/relationships/image" Target="../media/image96.wmf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23" Type="http://schemas.openxmlformats.org/officeDocument/2006/relationships/oleObject" Target="../embeddings/oleObject50.bin"/><Relationship Id="rId28" Type="http://schemas.openxmlformats.org/officeDocument/2006/relationships/image" Target="../media/image94.wmf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48.bin"/><Relationship Id="rId31" Type="http://schemas.openxmlformats.org/officeDocument/2006/relationships/oleObject" Target="../embeddings/oleObject54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85.wmf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52.bin"/><Relationship Id="rId30" Type="http://schemas.openxmlformats.org/officeDocument/2006/relationships/image" Target="../media/image9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97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65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07.wmf"/><Relationship Id="rId2" Type="http://schemas.openxmlformats.org/officeDocument/2006/relationships/image" Target="../media/image6.jpeg"/><Relationship Id="rId16" Type="http://schemas.openxmlformats.org/officeDocument/2006/relationships/image" Target="../media/image10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106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08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72.bin"/><Relationship Id="rId18" Type="http://schemas.openxmlformats.org/officeDocument/2006/relationships/image" Target="../media/image117.wmf"/><Relationship Id="rId3" Type="http://schemas.openxmlformats.org/officeDocument/2006/relationships/oleObject" Target="../embeddings/oleObject67.bin"/><Relationship Id="rId21" Type="http://schemas.openxmlformats.org/officeDocument/2006/relationships/oleObject" Target="../embeddings/oleObject76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114.wmf"/><Relationship Id="rId17" Type="http://schemas.openxmlformats.org/officeDocument/2006/relationships/oleObject" Target="../embeddings/oleObject74.bin"/><Relationship Id="rId2" Type="http://schemas.openxmlformats.org/officeDocument/2006/relationships/image" Target="../media/image6.jpeg"/><Relationship Id="rId16" Type="http://schemas.openxmlformats.org/officeDocument/2006/relationships/image" Target="../media/image116.wmf"/><Relationship Id="rId20" Type="http://schemas.openxmlformats.org/officeDocument/2006/relationships/image" Target="../media/image1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wmf"/><Relationship Id="rId11" Type="http://schemas.openxmlformats.org/officeDocument/2006/relationships/oleObject" Target="../embeddings/oleObject71.bin"/><Relationship Id="rId24" Type="http://schemas.openxmlformats.org/officeDocument/2006/relationships/image" Target="../media/image120.wmf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3.bin"/><Relationship Id="rId23" Type="http://schemas.openxmlformats.org/officeDocument/2006/relationships/oleObject" Target="../embeddings/oleObject77.bin"/><Relationship Id="rId10" Type="http://schemas.openxmlformats.org/officeDocument/2006/relationships/image" Target="../media/image113.wmf"/><Relationship Id="rId19" Type="http://schemas.openxmlformats.org/officeDocument/2006/relationships/oleObject" Target="../embeddings/oleObject75.bin"/><Relationship Id="rId4" Type="http://schemas.openxmlformats.org/officeDocument/2006/relationships/image" Target="../media/image110.w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115.wmf"/><Relationship Id="rId22" Type="http://schemas.openxmlformats.org/officeDocument/2006/relationships/image" Target="../media/image119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13" Type="http://schemas.openxmlformats.org/officeDocument/2006/relationships/oleObject" Target="../embeddings/oleObject83.bin"/><Relationship Id="rId18" Type="http://schemas.openxmlformats.org/officeDocument/2006/relationships/image" Target="../media/image128.wmf"/><Relationship Id="rId26" Type="http://schemas.openxmlformats.org/officeDocument/2006/relationships/image" Target="../media/image132.wmf"/><Relationship Id="rId3" Type="http://schemas.openxmlformats.org/officeDocument/2006/relationships/oleObject" Target="../embeddings/oleObject78.bin"/><Relationship Id="rId21" Type="http://schemas.openxmlformats.org/officeDocument/2006/relationships/oleObject" Target="../embeddings/oleObject87.bin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125.wmf"/><Relationship Id="rId17" Type="http://schemas.openxmlformats.org/officeDocument/2006/relationships/oleObject" Target="../embeddings/oleObject85.bin"/><Relationship Id="rId25" Type="http://schemas.openxmlformats.org/officeDocument/2006/relationships/oleObject" Target="../embeddings/oleObject89.bin"/><Relationship Id="rId2" Type="http://schemas.openxmlformats.org/officeDocument/2006/relationships/image" Target="../media/image6.jpeg"/><Relationship Id="rId16" Type="http://schemas.openxmlformats.org/officeDocument/2006/relationships/image" Target="../media/image127.wmf"/><Relationship Id="rId20" Type="http://schemas.openxmlformats.org/officeDocument/2006/relationships/image" Target="../media/image12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wmf"/><Relationship Id="rId11" Type="http://schemas.openxmlformats.org/officeDocument/2006/relationships/oleObject" Target="../embeddings/oleObject82.bin"/><Relationship Id="rId24" Type="http://schemas.openxmlformats.org/officeDocument/2006/relationships/image" Target="../media/image131.wmf"/><Relationship Id="rId5" Type="http://schemas.openxmlformats.org/officeDocument/2006/relationships/oleObject" Target="../embeddings/oleObject79.bin"/><Relationship Id="rId15" Type="http://schemas.openxmlformats.org/officeDocument/2006/relationships/oleObject" Target="../embeddings/oleObject84.bin"/><Relationship Id="rId23" Type="http://schemas.openxmlformats.org/officeDocument/2006/relationships/oleObject" Target="../embeddings/oleObject88.bin"/><Relationship Id="rId28" Type="http://schemas.openxmlformats.org/officeDocument/2006/relationships/image" Target="../media/image133.wmf"/><Relationship Id="rId10" Type="http://schemas.openxmlformats.org/officeDocument/2006/relationships/image" Target="../media/image124.wmf"/><Relationship Id="rId19" Type="http://schemas.openxmlformats.org/officeDocument/2006/relationships/oleObject" Target="../embeddings/oleObject86.bin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26.wmf"/><Relationship Id="rId22" Type="http://schemas.openxmlformats.org/officeDocument/2006/relationships/image" Target="../media/image130.wmf"/><Relationship Id="rId27" Type="http://schemas.openxmlformats.org/officeDocument/2006/relationships/oleObject" Target="../embeddings/oleObject90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13" Type="http://schemas.openxmlformats.org/officeDocument/2006/relationships/oleObject" Target="../embeddings/oleObject96.bin"/><Relationship Id="rId18" Type="http://schemas.openxmlformats.org/officeDocument/2006/relationships/image" Target="../media/image140.wmf"/><Relationship Id="rId3" Type="http://schemas.openxmlformats.org/officeDocument/2006/relationships/oleObject" Target="../embeddings/oleObject91.bin"/><Relationship Id="rId21" Type="http://schemas.openxmlformats.org/officeDocument/2006/relationships/oleObject" Target="../embeddings/oleObject100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38.wmf"/><Relationship Id="rId17" Type="http://schemas.openxmlformats.org/officeDocument/2006/relationships/oleObject" Target="../embeddings/oleObject98.bin"/><Relationship Id="rId2" Type="http://schemas.openxmlformats.org/officeDocument/2006/relationships/image" Target="../media/image6.jpeg"/><Relationship Id="rId16" Type="http://schemas.openxmlformats.org/officeDocument/2006/relationships/image" Target="../media/image139.wmf"/><Relationship Id="rId20" Type="http://schemas.openxmlformats.org/officeDocument/2006/relationships/image" Target="../media/image1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95.bin"/><Relationship Id="rId24" Type="http://schemas.openxmlformats.org/officeDocument/2006/relationships/image" Target="../media/image143.wmf"/><Relationship Id="rId5" Type="http://schemas.openxmlformats.org/officeDocument/2006/relationships/oleObject" Target="../embeddings/oleObject92.bin"/><Relationship Id="rId15" Type="http://schemas.openxmlformats.org/officeDocument/2006/relationships/oleObject" Target="../embeddings/oleObject97.bin"/><Relationship Id="rId23" Type="http://schemas.openxmlformats.org/officeDocument/2006/relationships/oleObject" Target="../embeddings/oleObject101.bin"/><Relationship Id="rId10" Type="http://schemas.openxmlformats.org/officeDocument/2006/relationships/image" Target="../media/image137.wmf"/><Relationship Id="rId19" Type="http://schemas.openxmlformats.org/officeDocument/2006/relationships/oleObject" Target="../embeddings/oleObject99.bin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131.wmf"/><Relationship Id="rId22" Type="http://schemas.openxmlformats.org/officeDocument/2006/relationships/image" Target="../media/image14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jpeg"/><Relationship Id="rId4" Type="http://schemas.openxmlformats.org/officeDocument/2006/relationships/image" Target="../media/image15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wmf"/><Relationship Id="rId4" Type="http://schemas.openxmlformats.org/officeDocument/2006/relationships/oleObject" Target="../embeddings/oleObject10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3" Type="http://schemas.openxmlformats.org/officeDocument/2006/relationships/oleObject" Target="../embeddings/oleObject103.bin"/><Relationship Id="rId7" Type="http://schemas.openxmlformats.org/officeDocument/2006/relationships/image" Target="../media/image16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160.png"/><Relationship Id="rId4" Type="http://schemas.openxmlformats.org/officeDocument/2006/relationships/image" Target="../media/image159.wmf"/><Relationship Id="rId9" Type="http://schemas.openxmlformats.org/officeDocument/2006/relationships/image" Target="../media/image16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gif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206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1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8.bin"/><Relationship Id="rId5" Type="http://schemas.openxmlformats.org/officeDocument/2006/relationships/image" Target="../media/image211.wmf"/><Relationship Id="rId4" Type="http://schemas.openxmlformats.org/officeDocument/2006/relationships/oleObject" Target="../embeddings/oleObject107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3" Type="http://schemas.openxmlformats.org/officeDocument/2006/relationships/oleObject" Target="../embeddings/oleObject109.bin"/><Relationship Id="rId7" Type="http://schemas.openxmlformats.org/officeDocument/2006/relationships/image" Target="../media/image21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0.bin"/><Relationship Id="rId5" Type="http://schemas.openxmlformats.org/officeDocument/2006/relationships/image" Target="../media/image214.png"/><Relationship Id="rId4" Type="http://schemas.openxmlformats.org/officeDocument/2006/relationships/image" Target="../media/image213.wmf"/><Relationship Id="rId9" Type="http://schemas.openxmlformats.org/officeDocument/2006/relationships/image" Target="../media/image216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w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217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wmf"/><Relationship Id="rId3" Type="http://schemas.openxmlformats.org/officeDocument/2006/relationships/oleObject" Target="../embeddings/oleObject114.bin"/><Relationship Id="rId7" Type="http://schemas.openxmlformats.org/officeDocument/2006/relationships/oleObject" Target="../embeddings/oleObject116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wmf"/><Relationship Id="rId5" Type="http://schemas.openxmlformats.org/officeDocument/2006/relationships/oleObject" Target="../embeddings/oleObject115.bin"/><Relationship Id="rId10" Type="http://schemas.openxmlformats.org/officeDocument/2006/relationships/image" Target="../media/image222.wmf"/><Relationship Id="rId4" Type="http://schemas.openxmlformats.org/officeDocument/2006/relationships/image" Target="../media/image219.wmf"/><Relationship Id="rId9" Type="http://schemas.openxmlformats.org/officeDocument/2006/relationships/oleObject" Target="../embeddings/oleObject117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wmf"/><Relationship Id="rId3" Type="http://schemas.openxmlformats.org/officeDocument/2006/relationships/oleObject" Target="../embeddings/oleObject118.bin"/><Relationship Id="rId7" Type="http://schemas.openxmlformats.org/officeDocument/2006/relationships/oleObject" Target="../embeddings/oleObject120.bin"/><Relationship Id="rId12" Type="http://schemas.openxmlformats.org/officeDocument/2006/relationships/image" Target="../media/image22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wmf"/><Relationship Id="rId11" Type="http://schemas.openxmlformats.org/officeDocument/2006/relationships/oleObject" Target="../embeddings/oleObject122.bin"/><Relationship Id="rId5" Type="http://schemas.openxmlformats.org/officeDocument/2006/relationships/oleObject" Target="../embeddings/oleObject119.bin"/><Relationship Id="rId10" Type="http://schemas.openxmlformats.org/officeDocument/2006/relationships/image" Target="../media/image226.wmf"/><Relationship Id="rId4" Type="http://schemas.openxmlformats.org/officeDocument/2006/relationships/image" Target="../media/image223.wmf"/><Relationship Id="rId9" Type="http://schemas.openxmlformats.org/officeDocument/2006/relationships/oleObject" Target="../embeddings/oleObject121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wmf"/><Relationship Id="rId3" Type="http://schemas.openxmlformats.org/officeDocument/2006/relationships/oleObject" Target="../embeddings/oleObject123.bin"/><Relationship Id="rId7" Type="http://schemas.openxmlformats.org/officeDocument/2006/relationships/oleObject" Target="../embeddings/oleObject125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wmf"/><Relationship Id="rId5" Type="http://schemas.openxmlformats.org/officeDocument/2006/relationships/oleObject" Target="../embeddings/oleObject124.bin"/><Relationship Id="rId4" Type="http://schemas.openxmlformats.org/officeDocument/2006/relationships/image" Target="../media/image228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wmf"/><Relationship Id="rId3" Type="http://schemas.openxmlformats.org/officeDocument/2006/relationships/oleObject" Target="../embeddings/oleObject126.bin"/><Relationship Id="rId7" Type="http://schemas.openxmlformats.org/officeDocument/2006/relationships/oleObject" Target="../embeddings/oleObject12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wmf"/><Relationship Id="rId5" Type="http://schemas.openxmlformats.org/officeDocument/2006/relationships/oleObject" Target="../embeddings/oleObject127.bin"/><Relationship Id="rId4" Type="http://schemas.openxmlformats.org/officeDocument/2006/relationships/image" Target="../media/image231.wmf"/><Relationship Id="rId9" Type="http://schemas.openxmlformats.org/officeDocument/2006/relationships/image" Target="../media/image23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.bin"/><Relationship Id="rId3" Type="http://schemas.openxmlformats.org/officeDocument/2006/relationships/oleObject" Target="../embeddings/oleObject129.bin"/><Relationship Id="rId7" Type="http://schemas.openxmlformats.org/officeDocument/2006/relationships/image" Target="../media/image2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wmf"/><Relationship Id="rId11" Type="http://schemas.openxmlformats.org/officeDocument/2006/relationships/image" Target="../media/image239.wmf"/><Relationship Id="rId5" Type="http://schemas.openxmlformats.org/officeDocument/2006/relationships/oleObject" Target="../embeddings/oleObject130.bin"/><Relationship Id="rId10" Type="http://schemas.openxmlformats.org/officeDocument/2006/relationships/oleObject" Target="../embeddings/oleObject132.bin"/><Relationship Id="rId4" Type="http://schemas.openxmlformats.org/officeDocument/2006/relationships/image" Target="../media/image235.wmf"/><Relationship Id="rId9" Type="http://schemas.openxmlformats.org/officeDocument/2006/relationships/image" Target="../media/image23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3.bin"/><Relationship Id="rId7" Type="http://schemas.openxmlformats.org/officeDocument/2006/relationships/image" Target="../media/image24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4.bin"/><Relationship Id="rId5" Type="http://schemas.openxmlformats.org/officeDocument/2006/relationships/image" Target="../media/image241.png"/><Relationship Id="rId4" Type="http://schemas.openxmlformats.org/officeDocument/2006/relationships/image" Target="../media/image240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gi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wmf"/><Relationship Id="rId13" Type="http://schemas.openxmlformats.org/officeDocument/2006/relationships/oleObject" Target="../embeddings/oleObject140.bin"/><Relationship Id="rId3" Type="http://schemas.openxmlformats.org/officeDocument/2006/relationships/oleObject" Target="../embeddings/oleObject135.bin"/><Relationship Id="rId7" Type="http://schemas.openxmlformats.org/officeDocument/2006/relationships/oleObject" Target="../embeddings/oleObject137.bin"/><Relationship Id="rId12" Type="http://schemas.openxmlformats.org/officeDocument/2006/relationships/image" Target="../media/image250.wmf"/><Relationship Id="rId2" Type="http://schemas.openxmlformats.org/officeDocument/2006/relationships/image" Target="../media/image6.jpeg"/><Relationship Id="rId16" Type="http://schemas.openxmlformats.org/officeDocument/2006/relationships/image" Target="../media/image25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wmf"/><Relationship Id="rId11" Type="http://schemas.openxmlformats.org/officeDocument/2006/relationships/oleObject" Target="../embeddings/oleObject139.bin"/><Relationship Id="rId5" Type="http://schemas.openxmlformats.org/officeDocument/2006/relationships/oleObject" Target="../embeddings/oleObject136.bin"/><Relationship Id="rId15" Type="http://schemas.openxmlformats.org/officeDocument/2006/relationships/oleObject" Target="../embeddings/oleObject141.bin"/><Relationship Id="rId10" Type="http://schemas.openxmlformats.org/officeDocument/2006/relationships/image" Target="../media/image249.wmf"/><Relationship Id="rId4" Type="http://schemas.openxmlformats.org/officeDocument/2006/relationships/image" Target="../media/image246.wmf"/><Relationship Id="rId9" Type="http://schemas.openxmlformats.org/officeDocument/2006/relationships/oleObject" Target="../embeddings/oleObject138.bin"/><Relationship Id="rId14" Type="http://schemas.openxmlformats.org/officeDocument/2006/relationships/image" Target="../media/image251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jpg"/><Relationship Id="rId4" Type="http://schemas.openxmlformats.org/officeDocument/2006/relationships/image" Target="../media/image254.jp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wmf"/><Relationship Id="rId3" Type="http://schemas.openxmlformats.org/officeDocument/2006/relationships/oleObject" Target="../embeddings/oleObject142.bin"/><Relationship Id="rId7" Type="http://schemas.openxmlformats.org/officeDocument/2006/relationships/oleObject" Target="../embeddings/oleObject144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wmf"/><Relationship Id="rId5" Type="http://schemas.openxmlformats.org/officeDocument/2006/relationships/oleObject" Target="../embeddings/oleObject143.bin"/><Relationship Id="rId10" Type="http://schemas.openxmlformats.org/officeDocument/2006/relationships/image" Target="../media/image259.wmf"/><Relationship Id="rId4" Type="http://schemas.openxmlformats.org/officeDocument/2006/relationships/image" Target="../media/image256.emf"/><Relationship Id="rId9" Type="http://schemas.openxmlformats.org/officeDocument/2006/relationships/oleObject" Target="../embeddings/oleObject145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2.jpg"/><Relationship Id="rId4" Type="http://schemas.openxmlformats.org/officeDocument/2006/relationships/image" Target="../media/image261.jp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wmf"/><Relationship Id="rId13" Type="http://schemas.openxmlformats.org/officeDocument/2006/relationships/oleObject" Target="../embeddings/oleObject151.bin"/><Relationship Id="rId3" Type="http://schemas.openxmlformats.org/officeDocument/2006/relationships/oleObject" Target="../embeddings/oleObject146.bin"/><Relationship Id="rId7" Type="http://schemas.openxmlformats.org/officeDocument/2006/relationships/oleObject" Target="../embeddings/oleObject148.bin"/><Relationship Id="rId12" Type="http://schemas.openxmlformats.org/officeDocument/2006/relationships/image" Target="../media/image26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wmf"/><Relationship Id="rId11" Type="http://schemas.openxmlformats.org/officeDocument/2006/relationships/oleObject" Target="../embeddings/oleObject150.bin"/><Relationship Id="rId5" Type="http://schemas.openxmlformats.org/officeDocument/2006/relationships/oleObject" Target="../embeddings/oleObject147.bin"/><Relationship Id="rId10" Type="http://schemas.openxmlformats.org/officeDocument/2006/relationships/image" Target="../media/image259.wmf"/><Relationship Id="rId4" Type="http://schemas.openxmlformats.org/officeDocument/2006/relationships/image" Target="../media/image256.emf"/><Relationship Id="rId9" Type="http://schemas.openxmlformats.org/officeDocument/2006/relationships/oleObject" Target="../embeddings/oleObject149.bin"/><Relationship Id="rId14" Type="http://schemas.openxmlformats.org/officeDocument/2006/relationships/image" Target="../media/image264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2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w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26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wmf"/><Relationship Id="rId3" Type="http://schemas.openxmlformats.org/officeDocument/2006/relationships/image" Target="../media/image54.png"/><Relationship Id="rId7" Type="http://schemas.openxmlformats.org/officeDocument/2006/relationships/oleObject" Target="../embeddings/oleObject155.bin"/><Relationship Id="rId12" Type="http://schemas.openxmlformats.org/officeDocument/2006/relationships/image" Target="../media/image27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wmf"/><Relationship Id="rId11" Type="http://schemas.openxmlformats.org/officeDocument/2006/relationships/oleObject" Target="../embeddings/oleObject157.bin"/><Relationship Id="rId5" Type="http://schemas.openxmlformats.org/officeDocument/2006/relationships/oleObject" Target="../embeddings/oleObject154.bin"/><Relationship Id="rId10" Type="http://schemas.openxmlformats.org/officeDocument/2006/relationships/image" Target="../media/image271.wmf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156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4.gi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wmf"/><Relationship Id="rId13" Type="http://schemas.openxmlformats.org/officeDocument/2006/relationships/oleObject" Target="../embeddings/oleObject163.bin"/><Relationship Id="rId18" Type="http://schemas.openxmlformats.org/officeDocument/2006/relationships/image" Target="../media/image282.wmf"/><Relationship Id="rId3" Type="http://schemas.openxmlformats.org/officeDocument/2006/relationships/oleObject" Target="../embeddings/oleObject158.bin"/><Relationship Id="rId7" Type="http://schemas.openxmlformats.org/officeDocument/2006/relationships/oleObject" Target="../embeddings/oleObject160.bin"/><Relationship Id="rId12" Type="http://schemas.openxmlformats.org/officeDocument/2006/relationships/image" Target="../media/image279.wmf"/><Relationship Id="rId17" Type="http://schemas.openxmlformats.org/officeDocument/2006/relationships/oleObject" Target="../embeddings/oleObject165.bin"/><Relationship Id="rId2" Type="http://schemas.openxmlformats.org/officeDocument/2006/relationships/image" Target="../media/image6.jpeg"/><Relationship Id="rId16" Type="http://schemas.openxmlformats.org/officeDocument/2006/relationships/image" Target="../media/image28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wmf"/><Relationship Id="rId11" Type="http://schemas.openxmlformats.org/officeDocument/2006/relationships/oleObject" Target="../embeddings/oleObject162.bin"/><Relationship Id="rId5" Type="http://schemas.openxmlformats.org/officeDocument/2006/relationships/oleObject" Target="../embeddings/oleObject159.bin"/><Relationship Id="rId15" Type="http://schemas.openxmlformats.org/officeDocument/2006/relationships/oleObject" Target="../embeddings/oleObject164.bin"/><Relationship Id="rId10" Type="http://schemas.openxmlformats.org/officeDocument/2006/relationships/image" Target="../media/image278.wmf"/><Relationship Id="rId4" Type="http://schemas.openxmlformats.org/officeDocument/2006/relationships/image" Target="../media/image275.wmf"/><Relationship Id="rId9" Type="http://schemas.openxmlformats.org/officeDocument/2006/relationships/oleObject" Target="../embeddings/oleObject161.bin"/><Relationship Id="rId14" Type="http://schemas.openxmlformats.org/officeDocument/2006/relationships/image" Target="../media/image280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wmf"/><Relationship Id="rId3" Type="http://schemas.openxmlformats.org/officeDocument/2006/relationships/oleObject" Target="../embeddings/oleObject166.bin"/><Relationship Id="rId7" Type="http://schemas.openxmlformats.org/officeDocument/2006/relationships/oleObject" Target="../embeddings/oleObject16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wmf"/><Relationship Id="rId5" Type="http://schemas.openxmlformats.org/officeDocument/2006/relationships/oleObject" Target="../embeddings/oleObject167.bin"/><Relationship Id="rId10" Type="http://schemas.openxmlformats.org/officeDocument/2006/relationships/image" Target="../media/image284.wmf"/><Relationship Id="rId4" Type="http://schemas.openxmlformats.org/officeDocument/2006/relationships/image" Target="../media/image283.wmf"/><Relationship Id="rId9" Type="http://schemas.openxmlformats.org/officeDocument/2006/relationships/oleObject" Target="../embeddings/oleObject169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wmf"/><Relationship Id="rId3" Type="http://schemas.openxmlformats.org/officeDocument/2006/relationships/oleObject" Target="../embeddings/oleObject170.bin"/><Relationship Id="rId7" Type="http://schemas.openxmlformats.org/officeDocument/2006/relationships/oleObject" Target="../embeddings/oleObject172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wmf"/><Relationship Id="rId5" Type="http://schemas.openxmlformats.org/officeDocument/2006/relationships/oleObject" Target="../embeddings/oleObject171.bin"/><Relationship Id="rId10" Type="http://schemas.openxmlformats.org/officeDocument/2006/relationships/image" Target="../media/image288.wmf"/><Relationship Id="rId4" Type="http://schemas.openxmlformats.org/officeDocument/2006/relationships/image" Target="../media/image285.wmf"/><Relationship Id="rId9" Type="http://schemas.openxmlformats.org/officeDocument/2006/relationships/oleObject" Target="../embeddings/oleObject173.bin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wmf"/><Relationship Id="rId3" Type="http://schemas.openxmlformats.org/officeDocument/2006/relationships/oleObject" Target="../embeddings/oleObject174.bin"/><Relationship Id="rId7" Type="http://schemas.openxmlformats.org/officeDocument/2006/relationships/oleObject" Target="../embeddings/oleObject16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wmf"/><Relationship Id="rId5" Type="http://schemas.openxmlformats.org/officeDocument/2006/relationships/oleObject" Target="../embeddings/oleObject175.bin"/><Relationship Id="rId10" Type="http://schemas.openxmlformats.org/officeDocument/2006/relationships/image" Target="../media/image284.wmf"/><Relationship Id="rId4" Type="http://schemas.openxmlformats.org/officeDocument/2006/relationships/image" Target="../media/image287.wmf"/><Relationship Id="rId9" Type="http://schemas.openxmlformats.org/officeDocument/2006/relationships/oleObject" Target="../embeddings/oleObject176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2C6619-E18E-B1D5-1950-3E899C25D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93776">
            <a:off x="2106386" y="4234505"/>
            <a:ext cx="7239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C5B6773-E49C-0B08-9E74-B1CAA7EA2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617411"/>
              </p:ext>
            </p:extLst>
          </p:nvPr>
        </p:nvGraphicFramePr>
        <p:xfrm>
          <a:off x="400173" y="2276562"/>
          <a:ext cx="1083780" cy="76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457200" progId="Equation.DSMT4">
                  <p:embed/>
                </p:oleObj>
              </mc:Choice>
              <mc:Fallback>
                <p:oleObj name="Equation" r:id="rId5" imgW="647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173" y="2276562"/>
                        <a:ext cx="1083780" cy="765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31E3B0-C4AD-44F1-A67C-ED3D6982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861048"/>
            <a:ext cx="3533879" cy="24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68760"/>
            <a:ext cx="11620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87" y="3933056"/>
            <a:ext cx="1569156" cy="17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7D3686-D106-4B13-A8F2-CFB5171E3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213" y="4869160"/>
            <a:ext cx="149542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2C806-A5B3-4A15-A7BE-BC6B693C42BC}"/>
              </a:ext>
            </a:extLst>
          </p:cNvPr>
          <p:cNvSpPr txBox="1"/>
          <p:nvPr/>
        </p:nvSpPr>
        <p:spPr>
          <a:xfrm>
            <a:off x="2001962" y="4725144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kl_MagnPotok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455949"/>
            <a:ext cx="6140666" cy="2878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80728"/>
            <a:ext cx="2615959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57422" y="1743092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/>
        </p:nvGraphicFramePr>
        <p:xfrm>
          <a:off x="6215074" y="285728"/>
          <a:ext cx="1781950" cy="1676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431640" imgH="406080" progId="Equation.3">
                  <p:embed/>
                </p:oleObj>
              </mc:Choice>
              <mc:Fallback>
                <p:oleObj name="Формула" r:id="rId17" imgW="431640" imgH="4060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85728"/>
                        <a:ext cx="1781950" cy="16763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/>
        </p:nvGraphicFramePr>
        <p:xfrm>
          <a:off x="5429256" y="5214950"/>
          <a:ext cx="2852766" cy="104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5214950"/>
                        <a:ext cx="2852766" cy="1042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/>
        </p:nvGraphicFramePr>
        <p:xfrm>
          <a:off x="4000496" y="357166"/>
          <a:ext cx="28527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357166"/>
                        <a:ext cx="2852738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732088" y="4786313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2184120" imgH="482400" progId="Equation.3">
                  <p:embed/>
                </p:oleObj>
              </mc:Choice>
              <mc:Fallback>
                <p:oleObj name="Формула" r:id="rId1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4786313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/>
        </p:nvGraphicFramePr>
        <p:xfrm>
          <a:off x="7143768" y="1428736"/>
          <a:ext cx="17573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698400" imgH="393480" progId="Equation.3">
                  <p:embed/>
                </p:oleObj>
              </mc:Choice>
              <mc:Fallback>
                <p:oleObj name="Формула" r:id="rId17" imgW="698400" imgH="3934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1428736"/>
                        <a:ext cx="175736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5984" y="3786190"/>
            <a:ext cx="2940050" cy="2667000"/>
            <a:chOff x="152400" y="228600"/>
            <a:chExt cx="2940050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26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41195" imgH="241195" progId="Equation.DSMT4">
                    <p:embed/>
                  </p:oleObj>
                </mc:Choice>
                <mc:Fallback>
                  <p:oleObj name="Equation" r:id="rId21" imgW="241195" imgH="24119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64885" imgH="164885" progId="Equation.DSMT4">
                    <p:embed/>
                  </p:oleObj>
                </mc:Choice>
                <mc:Fallback>
                  <p:oleObj name="Equation" r:id="rId23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39639" imgH="190417" progId="Equation.DSMT4">
                    <p:embed/>
                  </p:oleObj>
                </mc:Choice>
                <mc:Fallback>
                  <p:oleObj name="Equation" r:id="rId25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241195" imgH="241195" progId="Equation.DSMT4">
                    <p:embed/>
                  </p:oleObj>
                </mc:Choice>
                <mc:Fallback>
                  <p:oleObj name="Equation" r:id="rId27" imgW="241195" imgH="241195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164885" imgH="164885" progId="Equation.DSMT4">
                    <p:embed/>
                  </p:oleObj>
                </mc:Choice>
                <mc:Fallback>
                  <p:oleObj name="Equation" r:id="rId29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/>
        </p:nvGraphicFramePr>
        <p:xfrm>
          <a:off x="5715008" y="4572008"/>
          <a:ext cx="2990850" cy="108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1" imgW="1460160" imgH="495000" progId="Equation.3">
                  <p:embed/>
                </p:oleObj>
              </mc:Choice>
              <mc:Fallback>
                <p:oleObj name="Формула" r:id="rId31" imgW="1460160" imgH="4950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4572008"/>
                        <a:ext cx="2990850" cy="1084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15538"/>
              </p:ext>
            </p:extLst>
          </p:nvPr>
        </p:nvGraphicFramePr>
        <p:xfrm>
          <a:off x="4500562" y="2071678"/>
          <a:ext cx="2357454" cy="113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825480" imgH="406080" progId="Equation.3">
                  <p:embed/>
                </p:oleObj>
              </mc:Choice>
              <mc:Fallback>
                <p:oleObj name="Формула" r:id="rId3" imgW="825480" imgH="4060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2071678"/>
                        <a:ext cx="2357454" cy="113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829197"/>
              </p:ext>
            </p:extLst>
          </p:nvPr>
        </p:nvGraphicFramePr>
        <p:xfrm>
          <a:off x="3214678" y="4143380"/>
          <a:ext cx="5029272" cy="207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380880" progId="Equation.3">
                  <p:embed/>
                </p:oleObj>
              </mc:Choice>
              <mc:Fallback>
                <p:oleObj name="Equation" r:id="rId5" imgW="901440" imgH="3808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143380"/>
                        <a:ext cx="5029272" cy="207170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643174" y="428604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2184120" imgH="482400" progId="Equation.3">
                  <p:embed/>
                </p:oleObj>
              </mc:Choice>
              <mc:Fallback>
                <p:oleObj name="Формула" r:id="rId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428604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EA5B3-C20A-706D-9BB4-C116168B54D9}"/>
              </a:ext>
            </a:extLst>
          </p:cNvPr>
          <p:cNvSpPr txBox="1"/>
          <p:nvPr/>
        </p:nvSpPr>
        <p:spPr>
          <a:xfrm>
            <a:off x="1907704" y="116632"/>
            <a:ext cx="3303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Стокса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A35EE6F-A080-6D93-CB7A-1951BAFE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553644"/>
              </p:ext>
            </p:extLst>
          </p:nvPr>
        </p:nvGraphicFramePr>
        <p:xfrm>
          <a:off x="4485873" y="821554"/>
          <a:ext cx="3484539" cy="10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5873" y="821554"/>
                        <a:ext cx="3484539" cy="106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1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3286116" y="3857628"/>
          <a:ext cx="522128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11200" imgH="380880" progId="Equation.3">
                  <p:embed/>
                </p:oleObj>
              </mc:Choice>
              <mc:Fallback>
                <p:oleObj name="Equation" r:id="rId11" imgW="2311200" imgH="3808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3857628"/>
                        <a:ext cx="5221288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/>
        </p:nvGraphicFramePr>
        <p:xfrm>
          <a:off x="5143504" y="521495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72808" imgH="482391" progId="Equation.DSMT4">
                  <p:embed/>
                </p:oleObj>
              </mc:Choice>
              <mc:Fallback>
                <p:oleObj name="Equation" r:id="rId13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521495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/>
        </p:nvGraphicFramePr>
        <p:xfrm>
          <a:off x="3214678" y="4786322"/>
          <a:ext cx="1571636" cy="82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786322"/>
                        <a:ext cx="1571636" cy="828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5643570" y="2928934"/>
          <a:ext cx="21510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1" imgW="952200" imgH="406080" progId="Equation.3">
                  <p:embed/>
                </p:oleObj>
              </mc:Choice>
              <mc:Fallback>
                <p:oleObj name="Формула" r:id="rId11" imgW="9522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2928934"/>
                        <a:ext cx="2151063" cy="919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285984" y="407194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307" imgH="190417" progId="Equation.DSMT4">
                  <p:embed/>
                </p:oleObj>
              </mc:Choice>
              <mc:Fallback>
                <p:oleObj name="Equation" r:id="rId13" imgW="444307" imgH="190417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407194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/>
        </p:nvGraphicFramePr>
        <p:xfrm>
          <a:off x="4429124" y="4000504"/>
          <a:ext cx="2033490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4" y="4000504"/>
                        <a:ext cx="2033490" cy="1071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/>
        </p:nvGraphicFramePr>
        <p:xfrm>
          <a:off x="7143768" y="3929066"/>
          <a:ext cx="1285873" cy="92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72808" imgH="482391" progId="Equation.DSMT4">
                  <p:embed/>
                </p:oleObj>
              </mc:Choice>
              <mc:Fallback>
                <p:oleObj name="Equation" r:id="rId17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929066"/>
                        <a:ext cx="1285873" cy="922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/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44307" imgH="190417" progId="Equation.DSMT4">
                  <p:embed/>
                </p:oleObj>
              </mc:Choice>
              <mc:Fallback>
                <p:oleObj name="Equation" r:id="rId19" imgW="444307" imgH="190417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/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57002" imgH="203112" progId="Equation.DSMT4">
                  <p:embed/>
                </p:oleObj>
              </mc:Choice>
              <mc:Fallback>
                <p:oleObj name="Equation" r:id="rId21" imgW="457002" imgH="203112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4572000" y="5429264"/>
          <a:ext cx="1571636" cy="102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83920" imgH="380880" progId="Equation.3">
                  <p:embed/>
                </p:oleObj>
              </mc:Choice>
              <mc:Fallback>
                <p:oleObj name="Equation" r:id="rId23" imgW="583920" imgH="38088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29264"/>
                        <a:ext cx="1571636" cy="1025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3BBC6AD6-3E61-481C-B2F3-F3360B347593}"/>
              </a:ext>
            </a:extLst>
          </p:cNvPr>
          <p:cNvGrpSpPr/>
          <p:nvPr/>
        </p:nvGrpSpPr>
        <p:grpSpPr>
          <a:xfrm>
            <a:off x="3246427" y="927080"/>
            <a:ext cx="4358634" cy="1374775"/>
            <a:chOff x="3246427" y="927080"/>
            <a:chExt cx="4358634" cy="1374775"/>
          </a:xfrm>
        </p:grpSpPr>
        <p:sp>
          <p:nvSpPr>
            <p:cNvPr id="53" name="Line 7"/>
            <p:cNvSpPr>
              <a:spLocks noChangeShapeType="1"/>
            </p:cNvSpPr>
            <p:nvPr/>
          </p:nvSpPr>
          <p:spPr bwMode="auto">
            <a:xfrm>
              <a:off x="3262302" y="2058968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3246427" y="952480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3475027" y="952480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>
              <a:off x="3708390" y="935018"/>
              <a:ext cx="187325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3935402" y="935018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4165590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0" name="Freeform 13"/>
            <p:cNvSpPr>
              <a:spLocks/>
            </p:cNvSpPr>
            <p:nvPr/>
          </p:nvSpPr>
          <p:spPr bwMode="auto">
            <a:xfrm>
              <a:off x="4395777" y="935018"/>
              <a:ext cx="188913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1" name="Freeform 14"/>
            <p:cNvSpPr>
              <a:spLocks/>
            </p:cNvSpPr>
            <p:nvPr/>
          </p:nvSpPr>
          <p:spPr bwMode="auto">
            <a:xfrm>
              <a:off x="4618027" y="935018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3" name="Freeform 15"/>
            <p:cNvSpPr>
              <a:spLocks/>
            </p:cNvSpPr>
            <p:nvPr/>
          </p:nvSpPr>
          <p:spPr bwMode="auto">
            <a:xfrm>
              <a:off x="48482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5075227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53054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5535602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auto">
            <a:xfrm>
              <a:off x="5762615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59912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21"/>
            <p:cNvSpPr>
              <a:spLocks/>
            </p:cNvSpPr>
            <p:nvPr/>
          </p:nvSpPr>
          <p:spPr bwMode="auto">
            <a:xfrm>
              <a:off x="6219815" y="930255"/>
              <a:ext cx="188913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64484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6" name="Freeform 23"/>
            <p:cNvSpPr>
              <a:spLocks/>
            </p:cNvSpPr>
            <p:nvPr/>
          </p:nvSpPr>
          <p:spPr bwMode="auto">
            <a:xfrm>
              <a:off x="6677015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7" name="Freeform 24"/>
            <p:cNvSpPr>
              <a:spLocks/>
            </p:cNvSpPr>
            <p:nvPr/>
          </p:nvSpPr>
          <p:spPr bwMode="auto">
            <a:xfrm>
              <a:off x="6907202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Freeform 25"/>
            <p:cNvSpPr>
              <a:spLocks/>
            </p:cNvSpPr>
            <p:nvPr/>
          </p:nvSpPr>
          <p:spPr bwMode="auto">
            <a:xfrm>
              <a:off x="7131040" y="927080"/>
              <a:ext cx="188913" cy="134778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9" name="Freeform 26"/>
            <p:cNvSpPr>
              <a:spLocks/>
            </p:cNvSpPr>
            <p:nvPr/>
          </p:nvSpPr>
          <p:spPr bwMode="auto">
            <a:xfrm>
              <a:off x="7359640" y="927080"/>
              <a:ext cx="190500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0" name="Line 27"/>
            <p:cNvSpPr>
              <a:spLocks noChangeShapeType="1"/>
            </p:cNvSpPr>
            <p:nvPr/>
          </p:nvSpPr>
          <p:spPr bwMode="auto">
            <a:xfrm flipV="1">
              <a:off x="3519477" y="1616733"/>
              <a:ext cx="4085584" cy="317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1" name="Line 30"/>
            <p:cNvSpPr>
              <a:spLocks noChangeShapeType="1"/>
            </p:cNvSpPr>
            <p:nvPr/>
          </p:nvSpPr>
          <p:spPr bwMode="auto">
            <a:xfrm>
              <a:off x="3262302" y="1160443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83" name="Group 34"/>
            <p:cNvGrpSpPr>
              <a:grpSpLocks/>
            </p:cNvGrpSpPr>
            <p:nvPr/>
          </p:nvGrpSpPr>
          <p:grpSpPr bwMode="auto">
            <a:xfrm rot="10800000">
              <a:off x="3328976" y="1348446"/>
              <a:ext cx="4123343" cy="219075"/>
              <a:chOff x="3709" y="11629"/>
              <a:chExt cx="15239" cy="138"/>
            </a:xfrm>
          </p:grpSpPr>
          <p:sp>
            <p:nvSpPr>
              <p:cNvPr id="92" name="Line 35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3" name="Line 36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4" name="Line 37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" name="Line 38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6" name="Line 39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7" name="Line 40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8" name="Line 41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9" name="Line 42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0" name="Line 43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1" name="Line 44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2" name="Line 45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" name="Line 46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" name="Line 47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" name="Line 48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" name="Line 49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" name="Line 50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8" name="Line 51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" name="Line 52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0" name="Line 53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90" name="Object 62"/>
          <p:cNvGraphicFramePr>
            <a:graphicFrameLocks noChangeAspect="1"/>
          </p:cNvGraphicFramePr>
          <p:nvPr/>
        </p:nvGraphicFramePr>
        <p:xfrm>
          <a:off x="4160827" y="571480"/>
          <a:ext cx="2190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27" y="571480"/>
                        <a:ext cx="2190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" name="Group 234"/>
          <p:cNvGrpSpPr>
            <a:grpSpLocks/>
          </p:cNvGrpSpPr>
          <p:nvPr/>
        </p:nvGrpSpPr>
        <p:grpSpPr bwMode="auto">
          <a:xfrm>
            <a:off x="2571736" y="2928934"/>
            <a:ext cx="2714644" cy="3000372"/>
            <a:chOff x="96" y="1872"/>
            <a:chExt cx="2292" cy="2352"/>
          </a:xfrm>
        </p:grpSpPr>
        <p:grpSp>
          <p:nvGrpSpPr>
            <p:cNvPr id="112" name="Group 163"/>
            <p:cNvGrpSpPr>
              <a:grpSpLocks/>
            </p:cNvGrpSpPr>
            <p:nvPr/>
          </p:nvGrpSpPr>
          <p:grpSpPr bwMode="auto">
            <a:xfrm>
              <a:off x="1056" y="2880"/>
              <a:ext cx="144" cy="144"/>
              <a:chOff x="1536" y="2544"/>
              <a:chExt cx="528" cy="528"/>
            </a:xfrm>
          </p:grpSpPr>
          <p:sp>
            <p:nvSpPr>
              <p:cNvPr id="173" name="Oval 164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4" name="Line 165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5" name="Line 166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3" name="Group 167"/>
            <p:cNvGrpSpPr>
              <a:grpSpLocks/>
            </p:cNvGrpSpPr>
            <p:nvPr/>
          </p:nvGrpSpPr>
          <p:grpSpPr bwMode="auto">
            <a:xfrm>
              <a:off x="1248" y="2880"/>
              <a:ext cx="144" cy="144"/>
              <a:chOff x="1536" y="2544"/>
              <a:chExt cx="528" cy="528"/>
            </a:xfrm>
          </p:grpSpPr>
          <p:sp>
            <p:nvSpPr>
              <p:cNvPr id="170" name="Oval 16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1" name="Line 16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2" name="Line 17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4" name="Group 171"/>
            <p:cNvGrpSpPr>
              <a:grpSpLocks/>
            </p:cNvGrpSpPr>
            <p:nvPr/>
          </p:nvGrpSpPr>
          <p:grpSpPr bwMode="auto">
            <a:xfrm>
              <a:off x="864" y="2880"/>
              <a:ext cx="144" cy="144"/>
              <a:chOff x="1536" y="2544"/>
              <a:chExt cx="528" cy="528"/>
            </a:xfrm>
          </p:grpSpPr>
          <p:sp>
            <p:nvSpPr>
              <p:cNvPr id="167" name="Oval 172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8" name="Line 173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9" name="Line 174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5" name="Group 175"/>
            <p:cNvGrpSpPr>
              <a:grpSpLocks/>
            </p:cNvGrpSpPr>
            <p:nvPr/>
          </p:nvGrpSpPr>
          <p:grpSpPr bwMode="auto">
            <a:xfrm>
              <a:off x="1632" y="2880"/>
              <a:ext cx="144" cy="144"/>
              <a:chOff x="1536" y="2544"/>
              <a:chExt cx="528" cy="528"/>
            </a:xfrm>
          </p:grpSpPr>
          <p:sp>
            <p:nvSpPr>
              <p:cNvPr id="164" name="Oval 17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5" name="Line 17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6" name="Line 17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6" name="Group 179"/>
            <p:cNvGrpSpPr>
              <a:grpSpLocks/>
            </p:cNvGrpSpPr>
            <p:nvPr/>
          </p:nvGrpSpPr>
          <p:grpSpPr bwMode="auto">
            <a:xfrm>
              <a:off x="672" y="2880"/>
              <a:ext cx="144" cy="144"/>
              <a:chOff x="1536" y="2544"/>
              <a:chExt cx="528" cy="528"/>
            </a:xfrm>
          </p:grpSpPr>
          <p:sp>
            <p:nvSpPr>
              <p:cNvPr id="161" name="Oval 180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2" name="Line 181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3" name="Line 182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7" name="Group 183"/>
            <p:cNvGrpSpPr>
              <a:grpSpLocks/>
            </p:cNvGrpSpPr>
            <p:nvPr/>
          </p:nvGrpSpPr>
          <p:grpSpPr bwMode="auto">
            <a:xfrm>
              <a:off x="672" y="2352"/>
              <a:ext cx="144" cy="144"/>
              <a:chOff x="3216" y="2496"/>
              <a:chExt cx="528" cy="528"/>
            </a:xfrm>
          </p:grpSpPr>
          <p:sp>
            <p:nvSpPr>
              <p:cNvPr id="159" name="Oval 184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0" name="Oval 185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8" name="Group 186"/>
            <p:cNvGrpSpPr>
              <a:grpSpLocks/>
            </p:cNvGrpSpPr>
            <p:nvPr/>
          </p:nvGrpSpPr>
          <p:grpSpPr bwMode="auto">
            <a:xfrm>
              <a:off x="864" y="2352"/>
              <a:ext cx="144" cy="144"/>
              <a:chOff x="3216" y="2496"/>
              <a:chExt cx="528" cy="528"/>
            </a:xfrm>
          </p:grpSpPr>
          <p:sp>
            <p:nvSpPr>
              <p:cNvPr id="157" name="Oval 187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8" name="Oval 188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9" name="Group 189"/>
            <p:cNvGrpSpPr>
              <a:grpSpLocks/>
            </p:cNvGrpSpPr>
            <p:nvPr/>
          </p:nvGrpSpPr>
          <p:grpSpPr bwMode="auto">
            <a:xfrm>
              <a:off x="1056" y="2352"/>
              <a:ext cx="144" cy="144"/>
              <a:chOff x="3216" y="2496"/>
              <a:chExt cx="528" cy="528"/>
            </a:xfrm>
          </p:grpSpPr>
          <p:sp>
            <p:nvSpPr>
              <p:cNvPr id="155" name="Oval 190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6" name="Oval 191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0" name="Group 192"/>
            <p:cNvGrpSpPr>
              <a:grpSpLocks/>
            </p:cNvGrpSpPr>
            <p:nvPr/>
          </p:nvGrpSpPr>
          <p:grpSpPr bwMode="auto">
            <a:xfrm>
              <a:off x="1248" y="2352"/>
              <a:ext cx="144" cy="144"/>
              <a:chOff x="3216" y="2496"/>
              <a:chExt cx="528" cy="528"/>
            </a:xfrm>
          </p:grpSpPr>
          <p:sp>
            <p:nvSpPr>
              <p:cNvPr id="153" name="Oval 193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4" name="Oval 194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1" name="Group 195"/>
            <p:cNvGrpSpPr>
              <a:grpSpLocks/>
            </p:cNvGrpSpPr>
            <p:nvPr/>
          </p:nvGrpSpPr>
          <p:grpSpPr bwMode="auto">
            <a:xfrm>
              <a:off x="1440" y="2352"/>
              <a:ext cx="144" cy="144"/>
              <a:chOff x="3216" y="2496"/>
              <a:chExt cx="528" cy="528"/>
            </a:xfrm>
          </p:grpSpPr>
          <p:sp>
            <p:nvSpPr>
              <p:cNvPr id="151" name="Oval 196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2" name="Oval 197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2" name="Group 198"/>
            <p:cNvGrpSpPr>
              <a:grpSpLocks/>
            </p:cNvGrpSpPr>
            <p:nvPr/>
          </p:nvGrpSpPr>
          <p:grpSpPr bwMode="auto">
            <a:xfrm>
              <a:off x="1632" y="2352"/>
              <a:ext cx="144" cy="144"/>
              <a:chOff x="3216" y="2496"/>
              <a:chExt cx="528" cy="528"/>
            </a:xfrm>
          </p:grpSpPr>
          <p:sp>
            <p:nvSpPr>
              <p:cNvPr id="149" name="Oval 199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0" name="Oval 200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23" name="Line 201"/>
            <p:cNvSpPr>
              <a:spLocks noChangeShapeType="1"/>
            </p:cNvSpPr>
            <p:nvPr/>
          </p:nvSpPr>
          <p:spPr bwMode="auto">
            <a:xfrm>
              <a:off x="480" y="2688"/>
              <a:ext cx="153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124" name="Group 205"/>
            <p:cNvGrpSpPr>
              <a:grpSpLocks/>
            </p:cNvGrpSpPr>
            <p:nvPr/>
          </p:nvGrpSpPr>
          <p:grpSpPr bwMode="auto">
            <a:xfrm>
              <a:off x="1440" y="2880"/>
              <a:ext cx="144" cy="144"/>
              <a:chOff x="1536" y="2544"/>
              <a:chExt cx="528" cy="528"/>
            </a:xfrm>
          </p:grpSpPr>
          <p:sp>
            <p:nvSpPr>
              <p:cNvPr id="146" name="Oval 20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47" name="Line 20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8" name="Line 20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25" name="Freeform 210"/>
            <p:cNvSpPr>
              <a:spLocks/>
            </p:cNvSpPr>
            <p:nvPr/>
          </p:nvSpPr>
          <p:spPr bwMode="auto">
            <a:xfrm>
              <a:off x="1218" y="1971"/>
              <a:ext cx="12" cy="2253"/>
            </a:xfrm>
            <a:custGeom>
              <a:avLst/>
              <a:gdLst>
                <a:gd name="T0" fmla="*/ 0 w 12"/>
                <a:gd name="T1" fmla="*/ 0 h 2253"/>
                <a:gd name="T2" fmla="*/ 12 w 12"/>
                <a:gd name="T3" fmla="*/ 2253 h 2253"/>
                <a:gd name="T4" fmla="*/ 0 60000 65536"/>
                <a:gd name="T5" fmla="*/ 0 60000 65536"/>
                <a:gd name="T6" fmla="*/ 0 w 12"/>
                <a:gd name="T7" fmla="*/ 0 h 2253"/>
                <a:gd name="T8" fmla="*/ 12 w 12"/>
                <a:gd name="T9" fmla="*/ 2253 h 225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" h="2253">
                  <a:moveTo>
                    <a:pt x="0" y="0"/>
                  </a:moveTo>
                  <a:lnTo>
                    <a:pt x="12" y="225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6" name="Freeform 211"/>
            <p:cNvSpPr>
              <a:spLocks/>
            </p:cNvSpPr>
            <p:nvPr/>
          </p:nvSpPr>
          <p:spPr bwMode="auto">
            <a:xfrm>
              <a:off x="1233" y="3024"/>
              <a:ext cx="462" cy="702"/>
            </a:xfrm>
            <a:custGeom>
              <a:avLst/>
              <a:gdLst>
                <a:gd name="T0" fmla="*/ 462 w 462"/>
                <a:gd name="T1" fmla="*/ 0 h 702"/>
                <a:gd name="T2" fmla="*/ 0 w 462"/>
                <a:gd name="T3" fmla="*/ 702 h 702"/>
                <a:gd name="T4" fmla="*/ 0 60000 65536"/>
                <a:gd name="T5" fmla="*/ 0 60000 65536"/>
                <a:gd name="T6" fmla="*/ 0 w 462"/>
                <a:gd name="T7" fmla="*/ 0 h 702"/>
                <a:gd name="T8" fmla="*/ 462 w 462"/>
                <a:gd name="T9" fmla="*/ 702 h 7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62" h="702">
                  <a:moveTo>
                    <a:pt x="462" y="0"/>
                  </a:moveTo>
                  <a:lnTo>
                    <a:pt x="0" y="702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7" name="Freeform 212"/>
            <p:cNvSpPr>
              <a:spLocks/>
            </p:cNvSpPr>
            <p:nvPr/>
          </p:nvSpPr>
          <p:spPr bwMode="auto">
            <a:xfrm>
              <a:off x="864" y="3480"/>
              <a:ext cx="372" cy="240"/>
            </a:xfrm>
            <a:custGeom>
              <a:avLst/>
              <a:gdLst>
                <a:gd name="T0" fmla="*/ 372 w 372"/>
                <a:gd name="T1" fmla="*/ 240 h 240"/>
                <a:gd name="T2" fmla="*/ 0 w 372"/>
                <a:gd name="T3" fmla="*/ 0 h 240"/>
                <a:gd name="T4" fmla="*/ 0 60000 65536"/>
                <a:gd name="T5" fmla="*/ 0 60000 65536"/>
                <a:gd name="T6" fmla="*/ 0 w 372"/>
                <a:gd name="T7" fmla="*/ 0 h 240"/>
                <a:gd name="T8" fmla="*/ 372 w 372"/>
                <a:gd name="T9" fmla="*/ 240 h 2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2" h="240">
                  <a:moveTo>
                    <a:pt x="372" y="24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8" name="Freeform 213"/>
            <p:cNvSpPr>
              <a:spLocks/>
            </p:cNvSpPr>
            <p:nvPr/>
          </p:nvSpPr>
          <p:spPr bwMode="auto">
            <a:xfrm>
              <a:off x="768" y="3024"/>
              <a:ext cx="474" cy="699"/>
            </a:xfrm>
            <a:custGeom>
              <a:avLst/>
              <a:gdLst>
                <a:gd name="T0" fmla="*/ 0 w 474"/>
                <a:gd name="T1" fmla="*/ 0 h 699"/>
                <a:gd name="T2" fmla="*/ 474 w 474"/>
                <a:gd name="T3" fmla="*/ 699 h 699"/>
                <a:gd name="T4" fmla="*/ 0 60000 65536"/>
                <a:gd name="T5" fmla="*/ 0 60000 65536"/>
                <a:gd name="T6" fmla="*/ 0 w 474"/>
                <a:gd name="T7" fmla="*/ 0 h 699"/>
                <a:gd name="T8" fmla="*/ 474 w 474"/>
                <a:gd name="T9" fmla="*/ 699 h 69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74" h="699">
                  <a:moveTo>
                    <a:pt x="0" y="0"/>
                  </a:moveTo>
                  <a:lnTo>
                    <a:pt x="474" y="69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9" name="Freeform 214"/>
            <p:cNvSpPr>
              <a:spLocks/>
            </p:cNvSpPr>
            <p:nvPr/>
          </p:nvSpPr>
          <p:spPr bwMode="auto">
            <a:xfrm>
              <a:off x="882" y="3717"/>
              <a:ext cx="360" cy="228"/>
            </a:xfrm>
            <a:custGeom>
              <a:avLst/>
              <a:gdLst>
                <a:gd name="T0" fmla="*/ 360 w 360"/>
                <a:gd name="T1" fmla="*/ 0 h 228"/>
                <a:gd name="T2" fmla="*/ 0 w 360"/>
                <a:gd name="T3" fmla="*/ 228 h 228"/>
                <a:gd name="T4" fmla="*/ 0 60000 65536"/>
                <a:gd name="T5" fmla="*/ 0 60000 65536"/>
                <a:gd name="T6" fmla="*/ 0 w 360"/>
                <a:gd name="T7" fmla="*/ 0 h 228"/>
                <a:gd name="T8" fmla="*/ 360 w 360"/>
                <a:gd name="T9" fmla="*/ 228 h 2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0" h="228">
                  <a:moveTo>
                    <a:pt x="360" y="0"/>
                  </a:moveTo>
                  <a:lnTo>
                    <a:pt x="0" y="228"/>
                  </a:lnTo>
                </a:path>
              </a:pathLst>
            </a:custGeom>
            <a:noFill/>
            <a:ln w="28575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0" name="Freeform 216"/>
            <p:cNvSpPr>
              <a:spLocks/>
            </p:cNvSpPr>
            <p:nvPr/>
          </p:nvSpPr>
          <p:spPr bwMode="auto">
            <a:xfrm>
              <a:off x="489" y="3504"/>
              <a:ext cx="378" cy="219"/>
            </a:xfrm>
            <a:custGeom>
              <a:avLst/>
              <a:gdLst>
                <a:gd name="T0" fmla="*/ 378 w 378"/>
                <a:gd name="T1" fmla="*/ 0 h 219"/>
                <a:gd name="T2" fmla="*/ 0 w 378"/>
                <a:gd name="T3" fmla="*/ 219 h 219"/>
                <a:gd name="T4" fmla="*/ 0 60000 65536"/>
                <a:gd name="T5" fmla="*/ 0 60000 65536"/>
                <a:gd name="T6" fmla="*/ 0 w 378"/>
                <a:gd name="T7" fmla="*/ 0 h 219"/>
                <a:gd name="T8" fmla="*/ 378 w 378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219">
                  <a:moveTo>
                    <a:pt x="378" y="0"/>
                  </a:moveTo>
                  <a:lnTo>
                    <a:pt x="0" y="21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1" name="Freeform 217"/>
            <p:cNvSpPr>
              <a:spLocks/>
            </p:cNvSpPr>
            <p:nvPr/>
          </p:nvSpPr>
          <p:spPr bwMode="auto">
            <a:xfrm>
              <a:off x="498" y="3717"/>
              <a:ext cx="738" cy="6"/>
            </a:xfrm>
            <a:custGeom>
              <a:avLst/>
              <a:gdLst>
                <a:gd name="T0" fmla="*/ 738 w 738"/>
                <a:gd name="T1" fmla="*/ 0 h 6"/>
                <a:gd name="T2" fmla="*/ 0 w 738"/>
                <a:gd name="T3" fmla="*/ 6 h 6"/>
                <a:gd name="T4" fmla="*/ 0 60000 65536"/>
                <a:gd name="T5" fmla="*/ 0 60000 65536"/>
                <a:gd name="T6" fmla="*/ 0 w 738"/>
                <a:gd name="T7" fmla="*/ 0 h 6"/>
                <a:gd name="T8" fmla="*/ 738 w 738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8" h="6">
                  <a:moveTo>
                    <a:pt x="738" y="0"/>
                  </a:moveTo>
                  <a:lnTo>
                    <a:pt x="0" y="6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2" name="Freeform 219"/>
            <p:cNvSpPr>
              <a:spLocks/>
            </p:cNvSpPr>
            <p:nvPr/>
          </p:nvSpPr>
          <p:spPr bwMode="auto">
            <a:xfrm>
              <a:off x="495" y="3723"/>
              <a:ext cx="393" cy="219"/>
            </a:xfrm>
            <a:custGeom>
              <a:avLst/>
              <a:gdLst>
                <a:gd name="T0" fmla="*/ 393 w 393"/>
                <a:gd name="T1" fmla="*/ 219 h 219"/>
                <a:gd name="T2" fmla="*/ 0 w 393"/>
                <a:gd name="T3" fmla="*/ 0 h 219"/>
                <a:gd name="T4" fmla="*/ 0 60000 65536"/>
                <a:gd name="T5" fmla="*/ 0 60000 65536"/>
                <a:gd name="T6" fmla="*/ 0 w 393"/>
                <a:gd name="T7" fmla="*/ 0 h 219"/>
                <a:gd name="T8" fmla="*/ 393 w 393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3" h="219">
                  <a:moveTo>
                    <a:pt x="393" y="219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3" name="Freeform 220"/>
            <p:cNvSpPr>
              <a:spLocks/>
            </p:cNvSpPr>
            <p:nvPr/>
          </p:nvSpPr>
          <p:spPr bwMode="auto">
            <a:xfrm>
              <a:off x="1788" y="2424"/>
              <a:ext cx="600" cy="1"/>
            </a:xfrm>
            <a:custGeom>
              <a:avLst/>
              <a:gdLst>
                <a:gd name="T0" fmla="*/ 0 w 600"/>
                <a:gd name="T1" fmla="*/ 0 h 1"/>
                <a:gd name="T2" fmla="*/ 600 w 600"/>
                <a:gd name="T3" fmla="*/ 0 h 1"/>
                <a:gd name="T4" fmla="*/ 0 60000 65536"/>
                <a:gd name="T5" fmla="*/ 0 60000 65536"/>
                <a:gd name="T6" fmla="*/ 0 w 600"/>
                <a:gd name="T7" fmla="*/ 0 h 1"/>
                <a:gd name="T8" fmla="*/ 600 w 60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0" h="1">
                  <a:moveTo>
                    <a:pt x="0" y="0"/>
                  </a:moveTo>
                  <a:lnTo>
                    <a:pt x="60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4" name="Freeform 221"/>
            <p:cNvSpPr>
              <a:spLocks/>
            </p:cNvSpPr>
            <p:nvPr/>
          </p:nvSpPr>
          <p:spPr bwMode="auto">
            <a:xfrm>
              <a:off x="102" y="2964"/>
              <a:ext cx="546" cy="6"/>
            </a:xfrm>
            <a:custGeom>
              <a:avLst/>
              <a:gdLst>
                <a:gd name="T0" fmla="*/ 0 w 546"/>
                <a:gd name="T1" fmla="*/ 6 h 6"/>
                <a:gd name="T2" fmla="*/ 546 w 546"/>
                <a:gd name="T3" fmla="*/ 0 h 6"/>
                <a:gd name="T4" fmla="*/ 0 60000 65536"/>
                <a:gd name="T5" fmla="*/ 0 60000 65536"/>
                <a:gd name="T6" fmla="*/ 0 w 546"/>
                <a:gd name="T7" fmla="*/ 0 h 6"/>
                <a:gd name="T8" fmla="*/ 546 w 54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6" h="6">
                  <a:moveTo>
                    <a:pt x="0" y="6"/>
                  </a:moveTo>
                  <a:lnTo>
                    <a:pt x="546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5" name="Freeform 222"/>
            <p:cNvSpPr>
              <a:spLocks/>
            </p:cNvSpPr>
            <p:nvPr/>
          </p:nvSpPr>
          <p:spPr bwMode="auto">
            <a:xfrm>
              <a:off x="1776" y="2946"/>
              <a:ext cx="606" cy="6"/>
            </a:xfrm>
            <a:custGeom>
              <a:avLst/>
              <a:gdLst>
                <a:gd name="T0" fmla="*/ 0 w 606"/>
                <a:gd name="T1" fmla="*/ 0 h 6"/>
                <a:gd name="T2" fmla="*/ 606 w 606"/>
                <a:gd name="T3" fmla="*/ 6 h 6"/>
                <a:gd name="T4" fmla="*/ 0 60000 65536"/>
                <a:gd name="T5" fmla="*/ 0 60000 65536"/>
                <a:gd name="T6" fmla="*/ 0 w 606"/>
                <a:gd name="T7" fmla="*/ 0 h 6"/>
                <a:gd name="T8" fmla="*/ 606 w 60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6" h="6">
                  <a:moveTo>
                    <a:pt x="0" y="0"/>
                  </a:moveTo>
                  <a:lnTo>
                    <a:pt x="606" y="6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6" name="Freeform 223"/>
            <p:cNvSpPr>
              <a:spLocks/>
            </p:cNvSpPr>
            <p:nvPr/>
          </p:nvSpPr>
          <p:spPr bwMode="auto">
            <a:xfrm>
              <a:off x="96" y="2436"/>
              <a:ext cx="570" cy="1"/>
            </a:xfrm>
            <a:custGeom>
              <a:avLst/>
              <a:gdLst>
                <a:gd name="T0" fmla="*/ 0 w 570"/>
                <a:gd name="T1" fmla="*/ 0 h 1"/>
                <a:gd name="T2" fmla="*/ 570 w 570"/>
                <a:gd name="T3" fmla="*/ 0 h 1"/>
                <a:gd name="T4" fmla="*/ 0 60000 65536"/>
                <a:gd name="T5" fmla="*/ 0 60000 65536"/>
                <a:gd name="T6" fmla="*/ 0 w 570"/>
                <a:gd name="T7" fmla="*/ 0 h 1"/>
                <a:gd name="T8" fmla="*/ 570 w 57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70" h="1">
                  <a:moveTo>
                    <a:pt x="0" y="0"/>
                  </a:moveTo>
                  <a:lnTo>
                    <a:pt x="57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137" name="Object 224"/>
            <p:cNvGraphicFramePr>
              <a:graphicFrameLocks noChangeAspect="1"/>
            </p:cNvGraphicFramePr>
            <p:nvPr/>
          </p:nvGraphicFramePr>
          <p:xfrm>
            <a:off x="1248" y="4080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15806" imgH="228501" progId="Equation.DSMT4">
                    <p:embed/>
                  </p:oleObj>
                </mc:Choice>
                <mc:Fallback>
                  <p:oleObj name="Equation" r:id="rId5" imgW="215806" imgH="228501" progId="Equation.DSMT4">
                    <p:embed/>
                    <p:pic>
                      <p:nvPicPr>
                        <p:cNvPr id="0" name="Object 2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4080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ct 225"/>
            <p:cNvGraphicFramePr>
              <a:graphicFrameLocks noChangeAspect="1"/>
            </p:cNvGraphicFramePr>
            <p:nvPr/>
          </p:nvGraphicFramePr>
          <p:xfrm>
            <a:off x="1248" y="1872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15806" imgH="228501" progId="Equation.DSMT4">
                    <p:embed/>
                  </p:oleObj>
                </mc:Choice>
                <mc:Fallback>
                  <p:oleObj name="Equation" r:id="rId7" imgW="215806" imgH="228501" progId="Equation.DSMT4">
                    <p:embed/>
                    <p:pic>
                      <p:nvPicPr>
                        <p:cNvPr id="0" name="Object 2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872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" name="Object 226"/>
            <p:cNvGraphicFramePr>
              <a:graphicFrameLocks noChangeAspect="1"/>
            </p:cNvGraphicFramePr>
            <p:nvPr/>
          </p:nvGraphicFramePr>
          <p:xfrm>
            <a:off x="432" y="2976"/>
            <a:ext cx="23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41195" imgH="291973" progId="Equation.DSMT4">
                    <p:embed/>
                  </p:oleObj>
                </mc:Choice>
                <mc:Fallback>
                  <p:oleObj name="Equation" r:id="rId9" imgW="241195" imgH="291973" progId="Equation.DSMT4">
                    <p:embed/>
                    <p:pic>
                      <p:nvPicPr>
                        <p:cNvPr id="0" name="Object 2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976"/>
                          <a:ext cx="23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" name="Object 227"/>
            <p:cNvGraphicFramePr>
              <a:graphicFrameLocks noChangeAspect="1"/>
            </p:cNvGraphicFramePr>
            <p:nvPr/>
          </p:nvGraphicFramePr>
          <p:xfrm>
            <a:off x="1776" y="2976"/>
            <a:ext cx="247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53890" imgH="291973" progId="Equation.DSMT4">
                    <p:embed/>
                  </p:oleObj>
                </mc:Choice>
                <mc:Fallback>
                  <p:oleObj name="Equation" r:id="rId11" imgW="253890" imgH="291973" progId="Equation.DSMT4">
                    <p:embed/>
                    <p:pic>
                      <p:nvPicPr>
                        <p:cNvPr id="0" name="Object 2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976"/>
                          <a:ext cx="247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1" name="Object 228"/>
            <p:cNvGraphicFramePr>
              <a:graphicFrameLocks noChangeAspect="1"/>
            </p:cNvGraphicFramePr>
            <p:nvPr/>
          </p:nvGraphicFramePr>
          <p:xfrm>
            <a:off x="960" y="3120"/>
            <a:ext cx="15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253890" progId="Equation.DSMT4">
                    <p:embed/>
                  </p:oleObj>
                </mc:Choice>
                <mc:Fallback>
                  <p:oleObj name="Equation" r:id="rId13" imgW="139639" imgH="253890" progId="Equation.DSMT4">
                    <p:embed/>
                    <p:pic>
                      <p:nvPicPr>
                        <p:cNvPr id="0" name="Object 2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120"/>
                          <a:ext cx="15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" name="Object 229"/>
            <p:cNvGraphicFramePr>
              <a:graphicFrameLocks noChangeAspect="1"/>
            </p:cNvGraphicFramePr>
            <p:nvPr/>
          </p:nvGraphicFramePr>
          <p:xfrm>
            <a:off x="1344" y="3504"/>
            <a:ext cx="18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957" imgH="253780" progId="Equation.DSMT4">
                    <p:embed/>
                  </p:oleObj>
                </mc:Choice>
                <mc:Fallback>
                  <p:oleObj name="Equation" r:id="rId15" imgW="164957" imgH="253780" progId="Equation.DSMT4">
                    <p:embed/>
                    <p:pic>
                      <p:nvPicPr>
                        <p:cNvPr id="0" name="Object 2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3504"/>
                          <a:ext cx="18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" name="Object 230"/>
            <p:cNvGraphicFramePr>
              <a:graphicFrameLocks noChangeAspect="1"/>
            </p:cNvGraphicFramePr>
            <p:nvPr/>
          </p:nvGraphicFramePr>
          <p:xfrm>
            <a:off x="672" y="3936"/>
            <a:ext cx="240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91973" imgH="279279" progId="Equation.DSMT4">
                    <p:embed/>
                  </p:oleObj>
                </mc:Choice>
                <mc:Fallback>
                  <p:oleObj name="Equation" r:id="rId17" imgW="291973" imgH="279279" progId="Equation.DSMT4">
                    <p:embed/>
                    <p:pic>
                      <p:nvPicPr>
                        <p:cNvPr id="0" name="Object 2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3936"/>
                          <a:ext cx="240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" name="Object 231"/>
            <p:cNvGraphicFramePr>
              <a:graphicFrameLocks noChangeAspect="1"/>
            </p:cNvGraphicFramePr>
            <p:nvPr/>
          </p:nvGraphicFramePr>
          <p:xfrm>
            <a:off x="624" y="3312"/>
            <a:ext cx="240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304668" imgH="279279" progId="Equation.DSMT4">
                    <p:embed/>
                  </p:oleObj>
                </mc:Choice>
                <mc:Fallback>
                  <p:oleObj name="Equation" r:id="rId19" imgW="304668" imgH="279279" progId="Equation.DSMT4">
                    <p:embed/>
                    <p:pic>
                      <p:nvPicPr>
                        <p:cNvPr id="0" name="Object 2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312"/>
                          <a:ext cx="240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" name="Object 233"/>
            <p:cNvGraphicFramePr>
              <a:graphicFrameLocks noChangeAspect="1"/>
            </p:cNvGraphicFramePr>
            <p:nvPr/>
          </p:nvGraphicFramePr>
          <p:xfrm>
            <a:off x="144" y="3600"/>
            <a:ext cx="276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66469" imgH="241091" progId="Equation.DSMT4">
                    <p:embed/>
                  </p:oleObj>
                </mc:Choice>
                <mc:Fallback>
                  <p:oleObj name="Equation" r:id="rId21" imgW="266469" imgH="241091" progId="Equation.DSMT4">
                    <p:embed/>
                    <p:pic>
                      <p:nvPicPr>
                        <p:cNvPr id="0" name="Object 2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3600"/>
                          <a:ext cx="276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6" name="Text Box 51"/>
          <p:cNvSpPr txBox="1">
            <a:spLocks noChangeArrowheads="1"/>
          </p:cNvSpPr>
          <p:nvPr/>
        </p:nvSpPr>
        <p:spPr bwMode="auto">
          <a:xfrm>
            <a:off x="5143504" y="5286388"/>
            <a:ext cx="35719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/>
          <p:cNvGraphicFramePr>
            <a:graphicFrameLocks noChangeAspect="1"/>
          </p:cNvGraphicFramePr>
          <p:nvPr/>
        </p:nvGraphicFramePr>
        <p:xfrm>
          <a:off x="6500826" y="357187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61669" imgH="279279" progId="Equation.DSMT4">
                  <p:embed/>
                </p:oleObj>
              </mc:Choice>
              <mc:Fallback>
                <p:oleObj name="Equation" r:id="rId23" imgW="761669" imgH="279279" progId="Equation.DSMT4">
                  <p:embed/>
                  <p:pic>
                    <p:nvPicPr>
                      <p:cNvPr id="0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26" y="357187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/>
          <p:cNvGraphicFramePr>
            <a:graphicFrameLocks noChangeAspect="1"/>
          </p:cNvGraphicFramePr>
          <p:nvPr/>
        </p:nvGraphicFramePr>
        <p:xfrm>
          <a:off x="6429388" y="292893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787400" imgH="292100" progId="Equation.DSMT4">
                  <p:embed/>
                </p:oleObj>
              </mc:Choice>
              <mc:Fallback>
                <p:oleObj name="Equation" r:id="rId25" imgW="787400" imgH="292100" progId="Equation.DSMT4">
                  <p:embed/>
                  <p:pic>
                    <p:nvPicPr>
                      <p:cNvPr id="0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8" y="292893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/>
          <p:cNvGraphicFramePr>
            <a:graphicFrameLocks noChangeAspect="1"/>
          </p:cNvGraphicFramePr>
          <p:nvPr/>
        </p:nvGraphicFramePr>
        <p:xfrm>
          <a:off x="6143636" y="4286256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68400" imgH="279400" progId="Equation.DSMT4">
                  <p:embed/>
                </p:oleObj>
              </mc:Choice>
              <mc:Fallback>
                <p:oleObj name="Equation" r:id="rId27" imgW="1168400" imgH="279400" progId="Equation.DSMT4">
                  <p:embed/>
                  <p:pic>
                    <p:nvPicPr>
                      <p:cNvPr id="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6" y="4286256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/>
        </p:nvGraphicFramePr>
        <p:xfrm>
          <a:off x="6572264" y="321468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669" imgH="279279" progId="Equation.DSMT4">
                  <p:embed/>
                </p:oleObj>
              </mc:Choice>
              <mc:Fallback>
                <p:oleObj name="Equation" r:id="rId13" imgW="761669" imgH="279279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321468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/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446" imgH="291973" progId="Equation.DSMT4">
                  <p:embed/>
                </p:oleObj>
              </mc:Choice>
              <mc:Fallback>
                <p:oleObj name="Equation" r:id="rId19" imgW="355446" imgH="291973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/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225" imgH="291847" progId="Equation.DSMT4">
                  <p:embed/>
                </p:oleObj>
              </mc:Choice>
              <mc:Fallback>
                <p:oleObj name="Equation" r:id="rId21" imgW="317225" imgH="291847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B137E4-C0A7-4C90-AD38-293F5CEA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231" y="809358"/>
            <a:ext cx="3184891" cy="15578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5A7F4-C295-4308-9DDB-7513650C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789" y="3659781"/>
            <a:ext cx="2744490" cy="20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45" y="1023258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155" y="765908"/>
            <a:ext cx="2068083" cy="19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31BF36-EBB7-AE01-2198-6547FAB1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13" y="471784"/>
            <a:ext cx="5551047" cy="63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429132"/>
            <a:ext cx="5357850" cy="2080501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8" y="357166"/>
            <a:ext cx="5536961" cy="20720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56792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AC6539-A37A-4756-B89D-6D02DFDD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3109410"/>
            <a:ext cx="2832397" cy="1333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752041-E374-44F6-B540-90CCF212E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255" y="803957"/>
            <a:ext cx="2664296" cy="1187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B46E53-98DE-4232-8F41-1C9AE70DB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059" y="915053"/>
            <a:ext cx="2828657" cy="113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28" y="942362"/>
            <a:ext cx="2171300" cy="21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4138609" cy="33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D444E-EB22-4EC1-9D15-6A42DEF5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30" y="4544420"/>
            <a:ext cx="1884786" cy="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7FE3C-63A6-65D8-00D7-A3F749B2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4139208"/>
            <a:ext cx="17049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773" y="3975179"/>
            <a:ext cx="2025666" cy="23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749160" progId="Equation.DSMT4">
                  <p:embed/>
                </p:oleObj>
              </mc:Choice>
              <mc:Fallback>
                <p:oleObj name="Equation" r:id="rId5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870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28500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900880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650379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13543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084373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154331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853832"/>
              </p:ext>
            </p:extLst>
          </p:nvPr>
        </p:nvGraphicFramePr>
        <p:xfrm>
          <a:off x="3026487" y="1490796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26487" y="1490796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693719"/>
              </p:ext>
            </p:extLst>
          </p:nvPr>
        </p:nvGraphicFramePr>
        <p:xfrm>
          <a:off x="5727700" y="1490663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727700" y="1490663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300810" y="2112724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43287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0BFE4-6EA5-4E09-8FAF-AAE8741B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56992"/>
            <a:ext cx="3503472" cy="12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814894"/>
              </p:ext>
            </p:extLst>
          </p:nvPr>
        </p:nvGraphicFramePr>
        <p:xfrm>
          <a:off x="6496161" y="486087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96161" y="486087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6891"/>
              </p:ext>
            </p:extLst>
          </p:nvPr>
        </p:nvGraphicFramePr>
        <p:xfrm>
          <a:off x="2268538" y="422275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8538" y="422275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968772"/>
              </p:ext>
            </p:extLst>
          </p:nvPr>
        </p:nvGraphicFramePr>
        <p:xfrm>
          <a:off x="2727325" y="3429000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325" y="3429000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11849"/>
              </p:ext>
            </p:extLst>
          </p:nvPr>
        </p:nvGraphicFramePr>
        <p:xfrm>
          <a:off x="6958013" y="3313113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58013" y="3313113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130941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240113"/>
              </p:ext>
            </p:extLst>
          </p:nvPr>
        </p:nvGraphicFramePr>
        <p:xfrm>
          <a:off x="2201966" y="1592560"/>
          <a:ext cx="4175762" cy="492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61960" imgH="279360" progId="Equation.DSMT4">
                  <p:embed/>
                </p:oleObj>
              </mc:Choice>
              <mc:Fallback>
                <p:oleObj name="Equation" r:id="rId7" imgW="23619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1966" y="1592560"/>
                        <a:ext cx="4175762" cy="492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729241"/>
              </p:ext>
            </p:extLst>
          </p:nvPr>
        </p:nvGraphicFramePr>
        <p:xfrm>
          <a:off x="2146403" y="2441012"/>
          <a:ext cx="4175762" cy="434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38280" imgH="253800" progId="Equation.DSMT4">
                  <p:embed/>
                </p:oleObj>
              </mc:Choice>
              <mc:Fallback>
                <p:oleObj name="Equation" r:id="rId9" imgW="24382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46403" y="2441012"/>
                        <a:ext cx="4175762" cy="434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113491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696137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072403"/>
              </p:ext>
            </p:extLst>
          </p:nvPr>
        </p:nvGraphicFramePr>
        <p:xfrm>
          <a:off x="2458089" y="164392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58089" y="164392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182527"/>
              </p:ext>
            </p:extLst>
          </p:nvPr>
        </p:nvGraphicFramePr>
        <p:xfrm>
          <a:off x="2458089" y="255729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58089" y="255729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1925</TotalTime>
  <Words>520</Words>
  <Application>Microsoft Office PowerPoint</Application>
  <PresentationFormat>Экран (4:3)</PresentationFormat>
  <Paragraphs>121</Paragraphs>
  <Slides>99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99</vt:i4>
      </vt:variant>
    </vt:vector>
  </HeadingPairs>
  <TitlesOfParts>
    <vt:vector size="107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Магнетизм</vt:lpstr>
      <vt:lpstr>Магнітне поле у вакуумі. Вектор магнітної індукції. Сила Лоренця. Сила Ампера.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Презентация PowerPoint</vt:lpstr>
      <vt:lpstr>Презентация PowerPoint</vt:lpstr>
      <vt:lpstr>Презентация PowerPoint</vt:lpstr>
      <vt:lpstr>Магнітне поле скінченного прямолінійного провідника </vt:lpstr>
      <vt:lpstr>Презентация PowerPoint</vt:lpstr>
      <vt:lpstr>Презентация PowerPoint</vt:lpstr>
      <vt:lpstr>Магнітне поле скінченного прямолінійного провідника </vt:lpstr>
      <vt:lpstr>Презентация PowerPoint</vt:lpstr>
      <vt:lpstr>лінії магнітної індукції</vt:lpstr>
      <vt:lpstr>Презентация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Презентация PowerPoint</vt:lpstr>
      <vt:lpstr>Презентация PowerPoint</vt:lpstr>
      <vt:lpstr>Презентация PowerPoint</vt:lpstr>
      <vt:lpstr>Презентация PowerPoint</vt:lpstr>
      <vt:lpstr>Потік вектора магнітної індукції.  Теорема Остроградського-Гаусса для магнітних полів. </vt:lpstr>
      <vt:lpstr>Презентация PowerPoint</vt:lpstr>
      <vt:lpstr>Презентация PowerPoint</vt:lpstr>
      <vt:lpstr>Презентация PowerPoint</vt:lpstr>
      <vt:lpstr>Презентация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прямий провідник</vt:lpstr>
      <vt:lpstr>прямий порожнистий провідник</vt:lpstr>
      <vt:lpstr>соленоїд</vt:lpstr>
      <vt:lpstr>соленоїд</vt:lpstr>
      <vt:lpstr>соленоїд</vt:lpstr>
      <vt:lpstr>Презентация PowerPoint</vt:lpstr>
      <vt:lpstr>Презентация PowerPoint</vt:lpstr>
      <vt:lpstr>Магнітне поле в речовині. Типи магнетиків. Природа діа-, пара- та феромагнетизму.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Презентация PowerPoint</vt:lpstr>
      <vt:lpstr>Презентация PowerPoint</vt:lpstr>
      <vt:lpstr>Презентация PowerPoint</vt:lpstr>
      <vt:lpstr>Презентация PowerPoint</vt:lpstr>
      <vt:lpstr>Індуктивність контуру зі струмом. Індуктивність соленоїда. Явище самоіндукції. Е.р.с. самоіндукції. </vt:lpstr>
      <vt:lpstr>Презентация PowerPoint</vt:lpstr>
      <vt:lpstr>Презентация PowerPoint</vt:lpstr>
      <vt:lpstr>Процеси встановлення струму при розмиканні та замиканні кола з індуктивністю.</vt:lpstr>
      <vt:lpstr>Презентация PowerPoint</vt:lpstr>
      <vt:lpstr>Презентация PowerPoint</vt:lpstr>
      <vt:lpstr>Енергія магнітного поля. Густина енергії магнітного поля.</vt:lpstr>
      <vt:lpstr>Презентация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Струм зміщення.  Система рівнянь Максвелла та їх фізичний зміст. </vt:lpstr>
      <vt:lpstr>Презентация PowerPoint</vt:lpstr>
      <vt:lpstr>Презентация PowerPoint</vt:lpstr>
      <vt:lpstr>Презентация PowerPoint</vt:lpstr>
      <vt:lpstr>Презентация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oleg</cp:lastModifiedBy>
  <cp:revision>222</cp:revision>
  <cp:lastPrinted>2021-01-21T21:08:02Z</cp:lastPrinted>
  <dcterms:created xsi:type="dcterms:W3CDTF">2006-06-13T13:03:30Z</dcterms:created>
  <dcterms:modified xsi:type="dcterms:W3CDTF">2023-01-26T12:44:11Z</dcterms:modified>
</cp:coreProperties>
</file>